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7" r:id="rId8"/>
    <p:sldId id="268" r:id="rId9"/>
    <p:sldId id="269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638-FE7F-4B26-8C73-AE9C94ED093D}" type="datetimeFigureOut">
              <a:rPr kumimoji="1" lang="ja-JP" altLang="en-US" smtClean="0"/>
              <a:t>2012/10/14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03133-6D9E-452C-A64A-03604267B0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470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638-FE7F-4B26-8C73-AE9C94ED093D}" type="datetimeFigureOut">
              <a:rPr kumimoji="1" lang="ja-JP" altLang="en-US" smtClean="0"/>
              <a:t>2012/10/14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03133-6D9E-452C-A64A-03604267B0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0346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638-FE7F-4B26-8C73-AE9C94ED093D}" type="datetimeFigureOut">
              <a:rPr kumimoji="1" lang="ja-JP" altLang="en-US" smtClean="0"/>
              <a:t>2012/10/14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03133-6D9E-452C-A64A-03604267B0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3061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638-FE7F-4B26-8C73-AE9C94ED093D}" type="datetimeFigureOut">
              <a:rPr kumimoji="1" lang="ja-JP" altLang="en-US" smtClean="0"/>
              <a:t>2012/10/14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03133-6D9E-452C-A64A-03604267B0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4426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638-FE7F-4B26-8C73-AE9C94ED093D}" type="datetimeFigureOut">
              <a:rPr kumimoji="1" lang="ja-JP" altLang="en-US" smtClean="0"/>
              <a:t>2012/10/14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03133-6D9E-452C-A64A-03604267B0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829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638-FE7F-4B26-8C73-AE9C94ED093D}" type="datetimeFigureOut">
              <a:rPr kumimoji="1" lang="ja-JP" altLang="en-US" smtClean="0"/>
              <a:t>2012/10/14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03133-6D9E-452C-A64A-03604267B0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7663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638-FE7F-4B26-8C73-AE9C94ED093D}" type="datetimeFigureOut">
              <a:rPr kumimoji="1" lang="ja-JP" altLang="en-US" smtClean="0"/>
              <a:t>2012/10/14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03133-6D9E-452C-A64A-03604267B0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5497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638-FE7F-4B26-8C73-AE9C94ED093D}" type="datetimeFigureOut">
              <a:rPr kumimoji="1" lang="ja-JP" altLang="en-US" smtClean="0"/>
              <a:t>2012/10/14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03133-6D9E-452C-A64A-03604267B0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193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638-FE7F-4B26-8C73-AE9C94ED093D}" type="datetimeFigureOut">
              <a:rPr kumimoji="1" lang="ja-JP" altLang="en-US" smtClean="0"/>
              <a:t>2012/10/14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03133-6D9E-452C-A64A-03604267B0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2922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638-FE7F-4B26-8C73-AE9C94ED093D}" type="datetimeFigureOut">
              <a:rPr kumimoji="1" lang="ja-JP" altLang="en-US" smtClean="0"/>
              <a:t>2012/10/14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03133-6D9E-452C-A64A-03604267B0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0733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638-FE7F-4B26-8C73-AE9C94ED093D}" type="datetimeFigureOut">
              <a:rPr kumimoji="1" lang="ja-JP" altLang="en-US" smtClean="0"/>
              <a:t>2012/10/14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03133-6D9E-452C-A64A-03604267B0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0328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80638-FE7F-4B26-8C73-AE9C94ED093D}" type="datetimeFigureOut">
              <a:rPr kumimoji="1" lang="ja-JP" altLang="en-US" smtClean="0"/>
              <a:t>2012/10/14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03133-6D9E-452C-A64A-03604267B0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9921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igunosuke@yahoo.co.jp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ザンクト・マルクス墓地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499992" y="5733256"/>
            <a:ext cx="4280520" cy="550912"/>
          </a:xfrm>
        </p:spPr>
        <p:txBody>
          <a:bodyPr>
            <a:normAutofit lnSpcReduction="10000"/>
          </a:bodyPr>
          <a:lstStyle/>
          <a:p>
            <a:r>
              <a:rPr lang="ja-JP" altLang="en-US" dirty="0" smtClean="0"/>
              <a:t>撮影：</a:t>
            </a:r>
            <a:r>
              <a:rPr lang="ja-JP" altLang="en-US" dirty="0" err="1" smtClean="0"/>
              <a:t>みぐの</a:t>
            </a:r>
            <a:r>
              <a:rPr lang="ja-JP" altLang="en-US" dirty="0"/>
              <a:t>すけ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553387" y="4534375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※</a:t>
            </a:r>
            <a:r>
              <a:rPr lang="ja-JP" altLang="en-US" dirty="0" smtClean="0"/>
              <a:t>二次使用は自由ですが、</a:t>
            </a:r>
            <a:endParaRPr lang="en-US" altLang="ja-JP" dirty="0" smtClean="0"/>
          </a:p>
          <a:p>
            <a:r>
              <a:rPr lang="ja-JP" altLang="en-US" dirty="0" smtClean="0"/>
              <a:t>使用の際は </a:t>
            </a:r>
            <a:r>
              <a:rPr lang="en-US" altLang="ja-JP" dirty="0" smtClean="0">
                <a:hlinkClick r:id="rId2"/>
              </a:rPr>
              <a:t>migunosuke@yahoo.co.jp</a:t>
            </a:r>
            <a:r>
              <a:rPr lang="ja-JP" altLang="en-US" dirty="0" err="1" smtClean="0"/>
              <a:t>まで</a:t>
            </a:r>
            <a:r>
              <a:rPr lang="ja-JP" altLang="en-US" dirty="0" smtClean="0"/>
              <a:t>ご連絡ください。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9220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195537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422409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96471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039889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55857" y="2269993"/>
            <a:ext cx="5129544" cy="3847158"/>
          </a:xfrm>
        </p:spPr>
      </p:pic>
    </p:spTree>
    <p:extLst>
      <p:ext uri="{BB962C8B-B14F-4D97-AF65-F5344CB8AC3E}">
        <p14:creationId xmlns:p14="http://schemas.microsoft.com/office/powerpoint/2010/main" val="3769482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828463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319513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59846" y="2157006"/>
            <a:ext cx="5321565" cy="3991174"/>
          </a:xfrm>
        </p:spPr>
      </p:pic>
    </p:spTree>
    <p:extLst>
      <p:ext uri="{BB962C8B-B14F-4D97-AF65-F5344CB8AC3E}">
        <p14:creationId xmlns:p14="http://schemas.microsoft.com/office/powerpoint/2010/main" val="2757401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414476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32790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752213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602523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469927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79859" y="2245991"/>
            <a:ext cx="4937523" cy="3703142"/>
          </a:xfrm>
        </p:spPr>
      </p:pic>
    </p:spTree>
    <p:extLst>
      <p:ext uri="{BB962C8B-B14F-4D97-AF65-F5344CB8AC3E}">
        <p14:creationId xmlns:p14="http://schemas.microsoft.com/office/powerpoint/2010/main" val="265158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063896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811589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975440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173845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25</Words>
  <Application>Microsoft Office PowerPoint</Application>
  <PresentationFormat>画面に合わせる (4:3)</PresentationFormat>
  <Paragraphs>4</Paragraphs>
  <Slides>19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0" baseType="lpstr">
      <vt:lpstr>Office ​​テーマ</vt:lpstr>
      <vt:lpstr>ザンクト・マルクス墓地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ザンクト・マルクス墓地</dc:title>
  <dc:creator>migunosuke</dc:creator>
  <cp:lastModifiedBy>migunosuke</cp:lastModifiedBy>
  <cp:revision>4</cp:revision>
  <dcterms:created xsi:type="dcterms:W3CDTF">2012-10-13T15:15:44Z</dcterms:created>
  <dcterms:modified xsi:type="dcterms:W3CDTF">2012-10-13T16:11:22Z</dcterms:modified>
</cp:coreProperties>
</file>