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59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1F9-F1AF-42E4-A25D-B81CD9136312}" type="datetimeFigureOut">
              <a:rPr kumimoji="1" lang="ja-JP" altLang="en-US" smtClean="0"/>
              <a:t>2012/10/13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D7A1-1D53-4F22-B18F-89C20DFFF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78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1F9-F1AF-42E4-A25D-B81CD9136312}" type="datetimeFigureOut">
              <a:rPr kumimoji="1" lang="ja-JP" altLang="en-US" smtClean="0"/>
              <a:t>2012/10/13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D7A1-1D53-4F22-B18F-89C20DFFF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13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1F9-F1AF-42E4-A25D-B81CD9136312}" type="datetimeFigureOut">
              <a:rPr kumimoji="1" lang="ja-JP" altLang="en-US" smtClean="0"/>
              <a:t>2012/10/13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D7A1-1D53-4F22-B18F-89C20DFFF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93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1F9-F1AF-42E4-A25D-B81CD9136312}" type="datetimeFigureOut">
              <a:rPr kumimoji="1" lang="ja-JP" altLang="en-US" smtClean="0"/>
              <a:t>2012/10/13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D7A1-1D53-4F22-B18F-89C20DFFF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6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1F9-F1AF-42E4-A25D-B81CD9136312}" type="datetimeFigureOut">
              <a:rPr kumimoji="1" lang="ja-JP" altLang="en-US" smtClean="0"/>
              <a:t>2012/10/13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D7A1-1D53-4F22-B18F-89C20DFFF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12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1F9-F1AF-42E4-A25D-B81CD9136312}" type="datetimeFigureOut">
              <a:rPr kumimoji="1" lang="ja-JP" altLang="en-US" smtClean="0"/>
              <a:t>2012/10/13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D7A1-1D53-4F22-B18F-89C20DFFF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58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1F9-F1AF-42E4-A25D-B81CD9136312}" type="datetimeFigureOut">
              <a:rPr kumimoji="1" lang="ja-JP" altLang="en-US" smtClean="0"/>
              <a:t>2012/10/13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D7A1-1D53-4F22-B18F-89C20DFFF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48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1F9-F1AF-42E4-A25D-B81CD9136312}" type="datetimeFigureOut">
              <a:rPr kumimoji="1" lang="ja-JP" altLang="en-US" smtClean="0"/>
              <a:t>2012/10/13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D7A1-1D53-4F22-B18F-89C20DFFF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07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1F9-F1AF-42E4-A25D-B81CD9136312}" type="datetimeFigureOut">
              <a:rPr kumimoji="1" lang="ja-JP" altLang="en-US" smtClean="0"/>
              <a:t>2012/10/13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D7A1-1D53-4F22-B18F-89C20DFFF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59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1F9-F1AF-42E4-A25D-B81CD9136312}" type="datetimeFigureOut">
              <a:rPr kumimoji="1" lang="ja-JP" altLang="en-US" smtClean="0"/>
              <a:t>2012/10/13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D7A1-1D53-4F22-B18F-89C20DFFF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99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1F9-F1AF-42E4-A25D-B81CD9136312}" type="datetimeFigureOut">
              <a:rPr kumimoji="1" lang="ja-JP" altLang="en-US" smtClean="0"/>
              <a:t>2012/10/13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D7A1-1D53-4F22-B18F-89C20DFFF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76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E51F9-F1AF-42E4-A25D-B81CD9136312}" type="datetimeFigureOut">
              <a:rPr kumimoji="1" lang="ja-JP" altLang="en-US" smtClean="0"/>
              <a:t>2012/10/13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D7A1-1D53-4F22-B18F-89C20DFFF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03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gunosuke@yahoo.co.j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エドヴァルド・</a:t>
            </a:r>
            <a:r>
              <a:rPr lang="ja-JP" altLang="en-US" dirty="0" smtClean="0"/>
              <a:t>グリーグ</a:t>
            </a:r>
            <a:r>
              <a:rPr lang="ja-JP" altLang="en-US" dirty="0"/>
              <a:t>博物館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499992" y="5733256"/>
            <a:ext cx="4280520" cy="550912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撮影：</a:t>
            </a:r>
            <a:r>
              <a:rPr lang="ja-JP" altLang="en-US" dirty="0" err="1" smtClean="0"/>
              <a:t>みぐの</a:t>
            </a:r>
            <a:r>
              <a:rPr lang="ja-JP" altLang="en-US" dirty="0"/>
              <a:t>すけ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53387" y="4534375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二次使用は自由ですが、</a:t>
            </a:r>
            <a:endParaRPr lang="en-US" altLang="ja-JP" dirty="0" smtClean="0"/>
          </a:p>
          <a:p>
            <a:r>
              <a:rPr lang="ja-JP" altLang="en-US" dirty="0" smtClean="0"/>
              <a:t>使用の際は </a:t>
            </a:r>
            <a:r>
              <a:rPr lang="en-US" altLang="ja-JP" dirty="0" smtClean="0">
                <a:hlinkClick r:id="rId2"/>
              </a:rPr>
              <a:t>migunosuke@yahoo.co.jp</a:t>
            </a:r>
            <a:r>
              <a:rPr lang="ja-JP" altLang="en-US" dirty="0" err="1" smtClean="0"/>
              <a:t>まで</a:t>
            </a:r>
            <a:r>
              <a:rPr lang="ja-JP" altLang="en-US" dirty="0" smtClean="0"/>
              <a:t>ご連絡ください。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38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仕事場への道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1205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グリーグ</a:t>
            </a:r>
            <a:r>
              <a:rPr lang="ja-JP" altLang="en-US" dirty="0"/>
              <a:t>像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1363" y="2501285"/>
            <a:ext cx="4675626" cy="3506720"/>
          </a:xfrm>
        </p:spPr>
      </p:pic>
    </p:spTree>
    <p:extLst>
      <p:ext uri="{BB962C8B-B14F-4D97-AF65-F5344CB8AC3E}">
        <p14:creationId xmlns:p14="http://schemas.microsoft.com/office/powerpoint/2010/main" val="208141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仕事場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8223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仕事場の中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2804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仕事場の中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8532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仕事場の中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4260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グリーグの家からの帰り道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1717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グリーグの家からの帰り道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25567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グリーグの家からの帰り道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8510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グリーグの家からの帰り道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2540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博物館入り口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7927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グリーグの住んでいた家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1848" y="2209986"/>
            <a:ext cx="5225554" cy="3919166"/>
          </a:xfrm>
        </p:spPr>
      </p:pic>
    </p:spTree>
    <p:extLst>
      <p:ext uri="{BB962C8B-B14F-4D97-AF65-F5344CB8AC3E}">
        <p14:creationId xmlns:p14="http://schemas.microsoft.com/office/powerpoint/2010/main" val="26397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グリーグの家からの眺め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5845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グリーグの家からの眺め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0744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グリーグの墓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2943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グリーグの墓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9860" y="2390007"/>
            <a:ext cx="4937522" cy="3703142"/>
          </a:xfrm>
        </p:spPr>
      </p:pic>
    </p:spTree>
    <p:extLst>
      <p:ext uri="{BB962C8B-B14F-4D97-AF65-F5344CB8AC3E}">
        <p14:creationId xmlns:p14="http://schemas.microsoft.com/office/powerpoint/2010/main" val="199334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グリーグの墓からの眺め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9419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グリーグの墓からの眺め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96156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101</Words>
  <Application>Microsoft Office PowerPoint</Application>
  <PresentationFormat>画面に合わせる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エドヴァルド・グリーグ博物館</vt:lpstr>
      <vt:lpstr>博物館入り口</vt:lpstr>
      <vt:lpstr>グリーグの住んでいた家</vt:lpstr>
      <vt:lpstr>グリーグの家からの眺め</vt:lpstr>
      <vt:lpstr>グリーグの家からの眺め</vt:lpstr>
      <vt:lpstr>グリーグの墓</vt:lpstr>
      <vt:lpstr>グリーグの墓</vt:lpstr>
      <vt:lpstr>グリーグの墓からの眺め</vt:lpstr>
      <vt:lpstr>グリーグの墓からの眺め</vt:lpstr>
      <vt:lpstr>仕事場への道</vt:lpstr>
      <vt:lpstr>グリーグ像</vt:lpstr>
      <vt:lpstr>仕事場</vt:lpstr>
      <vt:lpstr>仕事場の中</vt:lpstr>
      <vt:lpstr>仕事場の中</vt:lpstr>
      <vt:lpstr>仕事場の中</vt:lpstr>
      <vt:lpstr>グリーグの家からの帰り道</vt:lpstr>
      <vt:lpstr>グリーグの家からの帰り道</vt:lpstr>
      <vt:lpstr>グリーグの家からの帰り道</vt:lpstr>
      <vt:lpstr>グリーグの家からの帰り道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エドヴァルド・グリーグ博物館</dc:title>
  <dc:creator>migunosuke</dc:creator>
  <cp:lastModifiedBy>migunosuke</cp:lastModifiedBy>
  <cp:revision>2</cp:revision>
  <dcterms:created xsi:type="dcterms:W3CDTF">2012-10-13T14:05:57Z</dcterms:created>
  <dcterms:modified xsi:type="dcterms:W3CDTF">2012-10-13T14:16:06Z</dcterms:modified>
</cp:coreProperties>
</file>